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05D"/>
    <a:srgbClr val="7A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-66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4D106-D44A-08CA-374F-54FFB7A7B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74818B-6E52-E5C9-7C71-890461522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B60D58-64A3-DB3C-E4B6-19AEF93B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8717A0-2B17-897B-BAB4-FD5B956B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AB78E-9B24-12B3-86E8-9FD2A030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69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BB305-125E-53E1-47DA-DB702EF5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4B1BAB-C093-20DC-AB53-B3020A08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65FE3-913C-E40F-A84B-13250F73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33138-1463-ECBB-B127-4B88956B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488378-74F3-6241-3443-A93D31C5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6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BBB1B-0197-F34E-05F9-7EE243082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31DAAE-B15B-BBDE-E026-CDFB2233C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AD335-D3BC-7EBE-635B-1227496C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FE5E8-82E6-1C92-B5A7-EACF9BC1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D2EDE-035B-4122-DA5A-C1BFE4DE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D2835-154B-2CED-9E92-2E6CC89F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5AC2A-C04A-2738-2C40-B4C0DA39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3D6ECA-919C-BA8C-1D3C-EE9D1B40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ABA0DC-1605-F68D-577B-FDF9BFDD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2F096-DB7F-43ED-A118-6F459DE1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17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412C2-1B69-5A92-6393-A161F060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468681-07F2-EB22-E71E-7378A11C8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C831A-A638-E9AD-D8D8-7A0AE4FB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4F0CE-6808-4A49-17EE-C4D3D3FA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98D4DC-6683-43AD-339A-14E377FB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882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4C573-28FA-F448-E6F7-08F2370F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ABDD7-F6E9-7AAD-4F7B-1F157E11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A00908-8D91-E4BB-7077-7A94BA573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16E1A4-32B7-13F1-C3F2-9E13686C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AF6FFF-9136-4908-27E9-389E1385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744B62-3EC3-DBB5-3D1C-8ED2A2AA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222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43A85-9213-9C1B-87E0-F1F58998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32BD4A-2346-0931-6E6E-FF4C7BFA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60F3B8-CE77-29F5-9ACD-12E61603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045D61-0F7A-BD0F-AF30-CAF2783F9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95BA5A-1BC6-FB87-B12A-D3C7EA7A9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53FD06-AC00-3019-19D6-CEA716B2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D70932-B9B2-C4EA-FAAC-BAFE4E06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F93F96-B4CF-050D-B4D2-D430C358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881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A31DF-185F-BA9E-2B32-23B979AA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B58072-ABD5-5758-9882-AF14B1E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3ED853-9D8D-75ED-E5CE-7A47FECE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2C1CC7-9B99-0096-A1B2-B75F0180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52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B1F8C2-ADB7-5DD5-3318-5DDF029D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57EAD8-74AC-F66D-369D-2218A1B4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F2B74C-0453-06B1-C2FA-F2E6D81D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619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16BA9-00F3-74E4-5162-66E058C6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FFB68B-1A83-4003-F384-3890301E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DADF00-434A-6F89-CD18-CD962E86E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7B904B-328C-C633-D051-14E8CE9D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77DFFA-A193-6653-82A0-08AE4A44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01839A-D628-D1FF-FB35-71404C1A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2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46E93-985F-54F3-4DDE-BBAB9196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1096F3-F41E-58AB-337C-52315832F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9AE2A8-0DEC-A96D-DB75-27DF9AAE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20163-89A5-E4AF-C7FD-87842089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348E62-9636-B9DA-C72D-C817E4D3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80CD41-2069-DF50-8D4A-F932132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35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241451-EA0D-EC4F-E875-54925320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806A5F-490F-15BA-6239-07DA168B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58F5D-45C0-00E7-DC08-8DBAAE06E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F3FC-15B4-4200-833A-8886058B3638}" type="datetimeFigureOut">
              <a:rPr lang="en-ID" smtClean="0"/>
              <a:t>30/05/2024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E4B79-BAFF-4855-040C-2906ECF91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EEADBC-DC6A-1E9A-EF02-6942984F1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AF9B-B069-4EB2-9B41-98E574F8CF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13BC6E-F423-B16C-E3B0-1702ED5F2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97AB1C-1F59-5B38-6679-9E538CD5E2C0}"/>
              </a:ext>
            </a:extLst>
          </p:cNvPr>
          <p:cNvSpPr txBox="1"/>
          <p:nvPr/>
        </p:nvSpPr>
        <p:spPr>
          <a:xfrm>
            <a:off x="4744919" y="1547346"/>
            <a:ext cx="234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Minggu</a:t>
            </a:r>
            <a:r>
              <a:rPr lang="en-US" sz="3200" b="1" dirty="0"/>
              <a:t> III</a:t>
            </a:r>
            <a:endParaRPr lang="en-ID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55550-DADF-10C5-ABA8-67AC03820C55}"/>
              </a:ext>
            </a:extLst>
          </p:cNvPr>
          <p:cNvSpPr txBox="1"/>
          <p:nvPr/>
        </p:nvSpPr>
        <p:spPr>
          <a:xfrm>
            <a:off x="4744919" y="2257866"/>
            <a:ext cx="7713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KETEGUHAN IMAN KEPALA KELUARGA</a:t>
            </a:r>
            <a:endParaRPr lang="en-ID" sz="6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4374E2-E228-9346-6040-360F974B90C7}"/>
              </a:ext>
            </a:extLst>
          </p:cNvPr>
          <p:cNvSpPr/>
          <p:nvPr/>
        </p:nvSpPr>
        <p:spPr>
          <a:xfrm>
            <a:off x="4744919" y="4322603"/>
            <a:ext cx="2851640" cy="632843"/>
          </a:xfrm>
          <a:prstGeom prst="rect">
            <a:avLst/>
          </a:prstGeom>
          <a:solidFill>
            <a:srgbClr val="7A6A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/>
              <a:t>IBRANI 11:8-19</a:t>
            </a:r>
          </a:p>
        </p:txBody>
      </p:sp>
    </p:spTree>
    <p:extLst>
      <p:ext uri="{BB962C8B-B14F-4D97-AF65-F5344CB8AC3E}">
        <p14:creationId xmlns:p14="http://schemas.microsoft.com/office/powerpoint/2010/main" val="115671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95AE4E0-2BEC-DE14-E40A-F5A803354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BC432-3E47-31E7-13B8-9344C923075D}"/>
              </a:ext>
            </a:extLst>
          </p:cNvPr>
          <p:cNvSpPr txBox="1"/>
          <p:nvPr/>
        </p:nvSpPr>
        <p:spPr>
          <a:xfrm>
            <a:off x="5450057" y="1960983"/>
            <a:ext cx="63761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800" dirty="0" err="1"/>
              <a:t>Ia</a:t>
            </a:r>
            <a:r>
              <a:rPr lang="en-ID" sz="3800" dirty="0"/>
              <a:t> </a:t>
            </a:r>
            <a:r>
              <a:rPr lang="en-ID" sz="3800" dirty="0" err="1"/>
              <a:t>percaya</a:t>
            </a:r>
            <a:r>
              <a:rPr lang="en-ID" sz="3800" dirty="0"/>
              <a:t> </a:t>
            </a:r>
            <a:r>
              <a:rPr lang="en-ID" sz="3800" dirty="0" err="1"/>
              <a:t>bahwa</a:t>
            </a:r>
            <a:r>
              <a:rPr lang="en-ID" sz="3800" dirty="0"/>
              <a:t> </a:t>
            </a:r>
            <a:r>
              <a:rPr lang="en-ID" sz="3800" dirty="0" err="1"/>
              <a:t>Tuhan</a:t>
            </a:r>
            <a:r>
              <a:rPr lang="en-ID" sz="3800" dirty="0"/>
              <a:t> yang </a:t>
            </a:r>
            <a:r>
              <a:rPr lang="en-ID" sz="3800" dirty="0" err="1"/>
              <a:t>sanggup</a:t>
            </a:r>
            <a:r>
              <a:rPr lang="en-ID" sz="3800" dirty="0"/>
              <a:t> </a:t>
            </a:r>
            <a:r>
              <a:rPr lang="en-ID" sz="3800" dirty="0" err="1"/>
              <a:t>membangkitkan</a:t>
            </a:r>
            <a:r>
              <a:rPr lang="en-ID" sz="3800" dirty="0"/>
              <a:t> orang yang </a:t>
            </a:r>
            <a:r>
              <a:rPr lang="en-ID" sz="3800" dirty="0" err="1"/>
              <a:t>sudah</a:t>
            </a:r>
            <a:r>
              <a:rPr lang="en-ID" sz="3800" dirty="0"/>
              <a:t> </a:t>
            </a:r>
            <a:r>
              <a:rPr lang="en-ID" sz="3800" dirty="0" err="1"/>
              <a:t>mati</a:t>
            </a:r>
            <a:r>
              <a:rPr lang="en-ID" sz="3800" dirty="0"/>
              <a:t>, </a:t>
            </a:r>
            <a:r>
              <a:rPr lang="en-ID" sz="3800" dirty="0" err="1"/>
              <a:t>adalah</a:t>
            </a:r>
            <a:r>
              <a:rPr lang="en-ID" sz="3800" dirty="0"/>
              <a:t> </a:t>
            </a:r>
            <a:br>
              <a:rPr lang="en-ID" sz="3800" dirty="0"/>
            </a:br>
            <a:r>
              <a:rPr lang="en-ID" sz="3800" b="1" dirty="0" err="1"/>
              <a:t>Tuhan</a:t>
            </a:r>
            <a:r>
              <a:rPr lang="en-ID" sz="3800" b="1" dirty="0"/>
              <a:t> yang </a:t>
            </a:r>
            <a:r>
              <a:rPr lang="en-ID" sz="3800" b="1" dirty="0" err="1"/>
              <a:t>tak</a:t>
            </a:r>
            <a:r>
              <a:rPr lang="en-ID" sz="3800" b="1" dirty="0"/>
              <a:t> </a:t>
            </a:r>
            <a:r>
              <a:rPr lang="en-ID" sz="3800" b="1" dirty="0" err="1"/>
              <a:t>terbatas</a:t>
            </a:r>
            <a:r>
              <a:rPr lang="en-ID" sz="3800" b="1" dirty="0"/>
              <a:t> </a:t>
            </a:r>
            <a:r>
              <a:rPr lang="en-ID" sz="3800" b="1" dirty="0" err="1"/>
              <a:t>dalam</a:t>
            </a:r>
            <a:r>
              <a:rPr lang="en-ID" sz="3800" b="1" dirty="0"/>
              <a:t> </a:t>
            </a:r>
            <a:r>
              <a:rPr lang="en-ID" sz="3800" b="1" dirty="0" err="1"/>
              <a:t>pemeliharaan</a:t>
            </a:r>
            <a:r>
              <a:rPr lang="en-ID" sz="3800" b="1" dirty="0"/>
              <a:t> </a:t>
            </a:r>
            <a:r>
              <a:rPr lang="en-ID" sz="3800" b="1" dirty="0" err="1"/>
              <a:t>terhadap</a:t>
            </a:r>
            <a:r>
              <a:rPr lang="en-ID" sz="3800" b="1" dirty="0"/>
              <a:t> orang yang </a:t>
            </a:r>
            <a:r>
              <a:rPr lang="en-ID" sz="3800" b="1" dirty="0" err="1"/>
              <a:t>dikasihi</a:t>
            </a:r>
            <a:r>
              <a:rPr lang="en-ID" sz="3800" b="1" dirty="0"/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274646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793C96-2403-1829-8885-9F4A07A4C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DD613D-5BD7-A881-C3EA-D2299239FC89}"/>
              </a:ext>
            </a:extLst>
          </p:cNvPr>
          <p:cNvSpPr txBox="1"/>
          <p:nvPr/>
        </p:nvSpPr>
        <p:spPr>
          <a:xfrm>
            <a:off x="4998720" y="1325559"/>
            <a:ext cx="665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>
                <a:solidFill>
                  <a:schemeClr val="bg1"/>
                </a:solidFill>
              </a:rPr>
              <a:t>Mengapa</a:t>
            </a:r>
            <a:r>
              <a:rPr lang="en-ID" sz="3000" dirty="0">
                <a:solidFill>
                  <a:schemeClr val="bg1"/>
                </a:solidFill>
              </a:rPr>
              <a:t> Abraham </a:t>
            </a:r>
            <a:r>
              <a:rPr lang="en-ID" sz="3000" dirty="0" err="1">
                <a:solidFill>
                  <a:schemeClr val="bg1"/>
                </a:solidFill>
              </a:rPr>
              <a:t>mendapat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sematan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gelar</a:t>
            </a:r>
            <a:r>
              <a:rPr lang="en-ID" sz="3000" dirty="0">
                <a:solidFill>
                  <a:schemeClr val="bg1"/>
                </a:solidFill>
              </a:rPr>
              <a:t> Bapa Orang </a:t>
            </a:r>
            <a:r>
              <a:rPr lang="en-ID" sz="3000" dirty="0" err="1">
                <a:solidFill>
                  <a:schemeClr val="bg1"/>
                </a:solidFill>
              </a:rPr>
              <a:t>Beriman</a:t>
            </a:r>
            <a:r>
              <a:rPr lang="en-ID" sz="3000" dirty="0">
                <a:solidFill>
                  <a:schemeClr val="bg1"/>
                </a:solidFill>
              </a:rPr>
              <a:t>? </a:t>
            </a:r>
            <a:r>
              <a:rPr lang="en-ID" sz="3000" dirty="0" err="1">
                <a:solidFill>
                  <a:schemeClr val="bg1"/>
                </a:solidFill>
              </a:rPr>
              <a:t>Alkitab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memberi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petunjuk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seorang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memiliki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keteguhan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iman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585B73-BAE9-60E8-9B7D-881A2E3F5EC9}"/>
              </a:ext>
            </a:extLst>
          </p:cNvPr>
          <p:cNvSpPr txBox="1"/>
          <p:nvPr/>
        </p:nvSpPr>
        <p:spPr>
          <a:xfrm>
            <a:off x="5646420" y="44894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Apa</a:t>
            </a:r>
            <a:r>
              <a:rPr lang="en-ID" sz="4000" b="1" dirty="0"/>
              <a:t> yang </a:t>
            </a:r>
            <a:r>
              <a:rPr lang="en-ID" sz="4000" b="1" dirty="0" err="1"/>
              <a:t>kita</a:t>
            </a:r>
            <a:r>
              <a:rPr lang="en-ID" sz="4000" b="1" dirty="0"/>
              <a:t> </a:t>
            </a:r>
            <a:r>
              <a:rPr lang="en-ID" sz="4000" b="1" dirty="0" err="1"/>
              <a:t>bisa</a:t>
            </a:r>
            <a:r>
              <a:rPr lang="en-ID" sz="4000" b="1" dirty="0"/>
              <a:t> </a:t>
            </a:r>
            <a:r>
              <a:rPr lang="en-ID" sz="4000" b="1" dirty="0" err="1"/>
              <a:t>pelajari</a:t>
            </a:r>
            <a:r>
              <a:rPr lang="en-ID" sz="4000" b="1" dirty="0"/>
              <a:t> </a:t>
            </a:r>
            <a:r>
              <a:rPr lang="en-ID" sz="4000" b="1" dirty="0" err="1"/>
              <a:t>dari</a:t>
            </a:r>
            <a:r>
              <a:rPr lang="en-ID" sz="4000" b="1" dirty="0"/>
              <a:t> </a:t>
            </a:r>
            <a:r>
              <a:rPr lang="en-ID" sz="4000" b="1" dirty="0" err="1"/>
              <a:t>iman</a:t>
            </a:r>
            <a:r>
              <a:rPr lang="en-ID" sz="4000" b="1" dirty="0"/>
              <a:t> Abraham?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F5ACF2-10F5-DC67-2FDC-9C3CE75F1A8D}"/>
              </a:ext>
            </a:extLst>
          </p:cNvPr>
          <p:cNvSpPr/>
          <p:nvPr/>
        </p:nvSpPr>
        <p:spPr>
          <a:xfrm>
            <a:off x="5090160" y="4389120"/>
            <a:ext cx="259080" cy="1524000"/>
          </a:xfrm>
          <a:prstGeom prst="rect">
            <a:avLst/>
          </a:prstGeom>
          <a:solidFill>
            <a:srgbClr val="7A6A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36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1C76E-E317-71B1-B454-364A67E32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742C9F-1F57-8F9B-F9C5-A17E05F78AE3}"/>
              </a:ext>
            </a:extLst>
          </p:cNvPr>
          <p:cNvSpPr txBox="1"/>
          <p:nvPr/>
        </p:nvSpPr>
        <p:spPr>
          <a:xfrm>
            <a:off x="906779" y="4051286"/>
            <a:ext cx="6390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Ketika Abraham </a:t>
            </a:r>
            <a:r>
              <a:rPr lang="en-ID" sz="2800" dirty="0" err="1"/>
              <a:t>mendapat</a:t>
            </a:r>
            <a:r>
              <a:rPr lang="en-ID" sz="2800" dirty="0"/>
              <a:t> </a:t>
            </a:r>
            <a:r>
              <a:rPr lang="en-ID" sz="2800" dirty="0" err="1"/>
              <a:t>perintah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pergi</a:t>
            </a:r>
            <a:r>
              <a:rPr lang="en-ID" sz="2800" dirty="0"/>
              <a:t> </a:t>
            </a:r>
            <a:r>
              <a:rPr lang="en-ID" sz="2800" dirty="0" err="1"/>
              <a:t>meninggalkan</a:t>
            </a:r>
            <a:r>
              <a:rPr lang="en-ID" sz="2800" dirty="0"/>
              <a:t> </a:t>
            </a:r>
            <a:r>
              <a:rPr lang="en-ID" sz="2800" dirty="0" err="1"/>
              <a:t>tanah</a:t>
            </a:r>
            <a:r>
              <a:rPr lang="en-ID" sz="2800" dirty="0"/>
              <a:t> </a:t>
            </a:r>
            <a:r>
              <a:rPr lang="en-ID" sz="2800" dirty="0" err="1"/>
              <a:t>leluhurnya</a:t>
            </a:r>
            <a:r>
              <a:rPr lang="en-ID" sz="2800" dirty="0"/>
              <a:t>, </a:t>
            </a:r>
            <a:r>
              <a:rPr lang="en-ID" sz="2800" dirty="0" err="1"/>
              <a:t>ia</a:t>
            </a:r>
            <a:r>
              <a:rPr lang="en-ID" sz="2800" dirty="0"/>
              <a:t> </a:t>
            </a:r>
            <a:r>
              <a:rPr lang="en-ID" sz="2800" dirty="0" err="1"/>
              <a:t>sama</a:t>
            </a:r>
            <a:r>
              <a:rPr lang="en-ID" sz="2800" dirty="0"/>
              <a:t> </a:t>
            </a:r>
            <a:r>
              <a:rPr lang="en-ID" sz="2800" dirty="0" err="1"/>
              <a:t>sekali</a:t>
            </a:r>
            <a:r>
              <a:rPr lang="en-ID" sz="2800" dirty="0"/>
              <a:t> </a:t>
            </a:r>
            <a:r>
              <a:rPr lang="en-ID" sz="2800" dirty="0" err="1"/>
              <a:t>belum</a:t>
            </a:r>
            <a:r>
              <a:rPr lang="en-ID" sz="2800" dirty="0"/>
              <a:t> </a:t>
            </a:r>
            <a:r>
              <a:rPr lang="en-ID" sz="2800" dirty="0" err="1"/>
              <a:t>mendapat</a:t>
            </a:r>
            <a:r>
              <a:rPr lang="en-ID" sz="2800" dirty="0"/>
              <a:t> </a:t>
            </a:r>
            <a:r>
              <a:rPr lang="en-ID" sz="2800" dirty="0" err="1"/>
              <a:t>gambaran</a:t>
            </a:r>
            <a:r>
              <a:rPr lang="en-ID" sz="2800" dirty="0"/>
              <a:t> </a:t>
            </a:r>
            <a:r>
              <a:rPr lang="en-ID" sz="2800" dirty="0" err="1"/>
              <a:t>soal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yang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dituju</a:t>
            </a:r>
            <a:r>
              <a:rPr lang="en-ID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B3C5E0-13F1-AB61-8A37-0C1BB73FB2F3}"/>
              </a:ext>
            </a:extLst>
          </p:cNvPr>
          <p:cNvSpPr txBox="1"/>
          <p:nvPr/>
        </p:nvSpPr>
        <p:spPr>
          <a:xfrm>
            <a:off x="906780" y="741913"/>
            <a:ext cx="51892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500" b="1" dirty="0"/>
              <a:t>BERIMAN MESKI TERHALANG DALAM PANDANGAN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A0F8CE-465A-B736-B6A1-8F3B6B8B24CF}"/>
              </a:ext>
            </a:extLst>
          </p:cNvPr>
          <p:cNvSpPr txBox="1"/>
          <p:nvPr/>
        </p:nvSpPr>
        <p:spPr>
          <a:xfrm>
            <a:off x="906780" y="2981258"/>
            <a:ext cx="665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(8-10)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F13256-1187-332D-FDB6-CB133CFD26EA}"/>
              </a:ext>
            </a:extLst>
          </p:cNvPr>
          <p:cNvSpPr txBox="1"/>
          <p:nvPr/>
        </p:nvSpPr>
        <p:spPr>
          <a:xfrm>
            <a:off x="6873240" y="1502291"/>
            <a:ext cx="69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DE8E6B-158B-80E3-7AE0-F7FACD92DFCF}"/>
              </a:ext>
            </a:extLst>
          </p:cNvPr>
          <p:cNvSpPr/>
          <p:nvPr/>
        </p:nvSpPr>
        <p:spPr>
          <a:xfrm>
            <a:off x="0" y="3622431"/>
            <a:ext cx="7566660" cy="70339"/>
          </a:xfrm>
          <a:prstGeom prst="rect">
            <a:avLst/>
          </a:prstGeom>
          <a:solidFill>
            <a:srgbClr val="4E5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730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33D002-2E5B-AC87-0325-8E5858E9E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F06ECE-3D24-2A81-399E-4FB1F585ED83}"/>
              </a:ext>
            </a:extLst>
          </p:cNvPr>
          <p:cNvSpPr txBox="1"/>
          <p:nvPr/>
        </p:nvSpPr>
        <p:spPr>
          <a:xfrm>
            <a:off x="686971" y="1150491"/>
            <a:ext cx="6944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>
                <a:solidFill>
                  <a:schemeClr val="bg1"/>
                </a:solidFill>
              </a:rPr>
              <a:t>Meski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demikian</a:t>
            </a:r>
            <a:r>
              <a:rPr lang="en-ID" sz="2800" dirty="0">
                <a:solidFill>
                  <a:schemeClr val="bg1"/>
                </a:solidFill>
              </a:rPr>
              <a:t>, Abraham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menjadikannya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sebagai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alasan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menolak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apa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Tuhan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perintahkan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atasnya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A6DDB6-E8B5-3FF5-3740-3D84247C5D65}"/>
              </a:ext>
            </a:extLst>
          </p:cNvPr>
          <p:cNvSpPr txBox="1"/>
          <p:nvPr/>
        </p:nvSpPr>
        <p:spPr>
          <a:xfrm>
            <a:off x="686971" y="3024461"/>
            <a:ext cx="67776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800" b="1" dirty="0"/>
              <a:t>Ciri </a:t>
            </a:r>
            <a:r>
              <a:rPr lang="en-ID" sz="3800" b="1" dirty="0" err="1"/>
              <a:t>iman</a:t>
            </a:r>
            <a:r>
              <a:rPr lang="en-ID" sz="3800" b="1" dirty="0"/>
              <a:t> yang </a:t>
            </a:r>
            <a:r>
              <a:rPr lang="en-ID" sz="3800" b="1" dirty="0" err="1"/>
              <a:t>teguh</a:t>
            </a:r>
            <a:r>
              <a:rPr lang="en-ID" sz="3800" b="1" dirty="0"/>
              <a:t> dan </a:t>
            </a:r>
            <a:r>
              <a:rPr lang="en-ID" sz="3800" b="1" dirty="0" err="1"/>
              <a:t>sejati</a:t>
            </a:r>
            <a:r>
              <a:rPr lang="en-ID" sz="3800" b="1" dirty="0"/>
              <a:t> </a:t>
            </a:r>
            <a:r>
              <a:rPr lang="en-ID" sz="3800" b="1" dirty="0" err="1"/>
              <a:t>adalah</a:t>
            </a:r>
            <a:r>
              <a:rPr lang="en-ID" sz="3800" b="1" dirty="0"/>
              <a:t> </a:t>
            </a:r>
            <a:r>
              <a:rPr lang="en-ID" sz="3800" b="1" dirty="0" err="1"/>
              <a:t>tetap</a:t>
            </a:r>
            <a:r>
              <a:rPr lang="en-ID" sz="3800" b="1" dirty="0"/>
              <a:t> </a:t>
            </a:r>
            <a:r>
              <a:rPr lang="en-ID" sz="3800" b="1" dirty="0" err="1"/>
              <a:t>menaruh</a:t>
            </a:r>
            <a:r>
              <a:rPr lang="en-ID" sz="3800" b="1" dirty="0"/>
              <a:t> </a:t>
            </a:r>
            <a:r>
              <a:rPr lang="en-ID" sz="3800" b="1" dirty="0" err="1"/>
              <a:t>percaya</a:t>
            </a:r>
            <a:r>
              <a:rPr lang="en-ID" sz="3800" b="1" dirty="0"/>
              <a:t> </a:t>
            </a:r>
            <a:r>
              <a:rPr lang="en-ID" sz="3800" b="1" dirty="0" err="1"/>
              <a:t>kepada</a:t>
            </a:r>
            <a:r>
              <a:rPr lang="en-ID" sz="3800" b="1" dirty="0"/>
              <a:t> Allah </a:t>
            </a:r>
            <a:r>
              <a:rPr lang="en-ID" sz="3800" b="1" dirty="0" err="1"/>
              <a:t>meskipun</a:t>
            </a:r>
            <a:r>
              <a:rPr lang="en-ID" sz="3800" b="1" dirty="0"/>
              <a:t> </a:t>
            </a:r>
            <a:r>
              <a:rPr lang="en-ID" sz="3800" b="1" dirty="0" err="1"/>
              <a:t>belum</a:t>
            </a:r>
            <a:r>
              <a:rPr lang="en-ID" sz="3800" b="1" dirty="0"/>
              <a:t> </a:t>
            </a:r>
            <a:r>
              <a:rPr lang="en-ID" sz="3800" b="1" dirty="0" err="1"/>
              <a:t>melihat</a:t>
            </a:r>
            <a:r>
              <a:rPr lang="en-ID" sz="3800" b="1" dirty="0"/>
              <a:t> </a:t>
            </a:r>
            <a:r>
              <a:rPr lang="en-ID" sz="3800" b="1" dirty="0" err="1"/>
              <a:t>buktinya</a:t>
            </a:r>
            <a:r>
              <a:rPr lang="en-ID" sz="3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59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D2EEE6-0702-C5BE-4535-8125618CE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4AE5B0-9485-B68A-4453-8E506401F9A9}"/>
              </a:ext>
            </a:extLst>
          </p:cNvPr>
          <p:cNvSpPr txBox="1"/>
          <p:nvPr/>
        </p:nvSpPr>
        <p:spPr>
          <a:xfrm>
            <a:off x="906779" y="3436523"/>
            <a:ext cx="5189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Abraham dan Sara, </a:t>
            </a:r>
            <a:r>
              <a:rPr lang="en-ID" sz="2800" dirty="0" err="1"/>
              <a:t>istrinya</a:t>
            </a:r>
            <a:r>
              <a:rPr lang="en-ID" sz="2800" dirty="0"/>
              <a:t>;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teladan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iman</a:t>
            </a:r>
            <a:r>
              <a:rPr lang="en-ID" sz="2800" dirty="0"/>
              <a:t> </a:t>
            </a:r>
            <a:r>
              <a:rPr lang="en-ID" sz="2800" dirty="0" err="1"/>
              <a:t>teguh</a:t>
            </a:r>
            <a:r>
              <a:rPr lang="en-ID" sz="2800" dirty="0"/>
              <a:t> yang </a:t>
            </a:r>
            <a:r>
              <a:rPr lang="en-ID" sz="2800" dirty="0" err="1"/>
              <a:t>berani</a:t>
            </a:r>
            <a:r>
              <a:rPr lang="en-ID" sz="2800" dirty="0"/>
              <a:t> </a:t>
            </a:r>
            <a:r>
              <a:rPr lang="en-ID" sz="2800" dirty="0" err="1"/>
              <a:t>menghadapi</a:t>
            </a:r>
            <a:r>
              <a:rPr lang="en-ID" sz="2800" dirty="0"/>
              <a:t> </a:t>
            </a:r>
            <a:r>
              <a:rPr lang="en-ID" sz="2800" dirty="0" err="1"/>
              <a:t>kemustahilan</a:t>
            </a:r>
            <a:r>
              <a:rPr lang="en-ID" sz="2800" dirty="0"/>
              <a:t>. Abraham </a:t>
            </a:r>
            <a:r>
              <a:rPr lang="en-ID" sz="2800" dirty="0" err="1"/>
              <a:t>tetap</a:t>
            </a:r>
            <a:r>
              <a:rPr lang="en-ID" sz="2800" dirty="0"/>
              <a:t> </a:t>
            </a:r>
            <a:r>
              <a:rPr lang="en-ID" sz="2800" dirty="0" err="1"/>
              <a:t>teguh</a:t>
            </a:r>
            <a:r>
              <a:rPr lang="en-ID" sz="2800" dirty="0"/>
              <a:t> </a:t>
            </a:r>
            <a:r>
              <a:rPr lang="en-ID" sz="2800" dirty="0" err="1"/>
              <a:t>beriman</a:t>
            </a:r>
            <a:r>
              <a:rPr lang="en-ID" sz="2800" dirty="0"/>
              <a:t> </a:t>
            </a:r>
            <a:r>
              <a:rPr lang="en-ID" sz="2800" dirty="0" err="1"/>
              <a:t>meski</a:t>
            </a:r>
            <a:r>
              <a:rPr lang="en-ID" sz="2800" dirty="0"/>
              <a:t> Sara </a:t>
            </a:r>
            <a:r>
              <a:rPr lang="en-ID" sz="2800" dirty="0" err="1"/>
              <a:t>menertawakan</a:t>
            </a:r>
            <a:r>
              <a:rPr lang="en-ID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FA0A1B-83A3-12DF-6197-DFEA6093CBFC}"/>
              </a:ext>
            </a:extLst>
          </p:cNvPr>
          <p:cNvSpPr txBox="1"/>
          <p:nvPr/>
        </p:nvSpPr>
        <p:spPr>
          <a:xfrm>
            <a:off x="906780" y="741913"/>
            <a:ext cx="5189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500" b="1" dirty="0"/>
              <a:t>BERIMAN DALAM KEMUSTAHILAN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069C84-EE1A-EC61-CD89-6D34D50D962D}"/>
              </a:ext>
            </a:extLst>
          </p:cNvPr>
          <p:cNvSpPr txBox="1"/>
          <p:nvPr/>
        </p:nvSpPr>
        <p:spPr>
          <a:xfrm>
            <a:off x="906780" y="2340667"/>
            <a:ext cx="665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(11-12)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6BA074-5024-D4F6-8B4E-EC5E85F5F426}"/>
              </a:ext>
            </a:extLst>
          </p:cNvPr>
          <p:cNvSpPr txBox="1"/>
          <p:nvPr/>
        </p:nvSpPr>
        <p:spPr>
          <a:xfrm>
            <a:off x="5941255" y="1502291"/>
            <a:ext cx="69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4FFECC-3AEF-BBC0-32DF-18635DAD338A}"/>
              </a:ext>
            </a:extLst>
          </p:cNvPr>
          <p:cNvSpPr/>
          <p:nvPr/>
        </p:nvSpPr>
        <p:spPr>
          <a:xfrm>
            <a:off x="0" y="3174139"/>
            <a:ext cx="6910754" cy="70339"/>
          </a:xfrm>
          <a:prstGeom prst="rect">
            <a:avLst/>
          </a:prstGeom>
          <a:solidFill>
            <a:srgbClr val="4E5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304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7CB008-9851-3096-2231-185C66067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C3C906-8CD0-9050-A36F-3AE1FFA3C5BC}"/>
              </a:ext>
            </a:extLst>
          </p:cNvPr>
          <p:cNvSpPr txBox="1"/>
          <p:nvPr/>
        </p:nvSpPr>
        <p:spPr>
          <a:xfrm>
            <a:off x="2005817" y="2802566"/>
            <a:ext cx="565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Kita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melihat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Abraham lulus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ujian</a:t>
            </a:r>
            <a:r>
              <a:rPr lang="en-ID" sz="2800" dirty="0"/>
              <a:t> </a:t>
            </a:r>
            <a:r>
              <a:rPr lang="en-ID" sz="2800" dirty="0" err="1"/>
              <a:t>kemustahilan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B75069-81D6-E544-CD8F-4C2039E67AE4}"/>
              </a:ext>
            </a:extLst>
          </p:cNvPr>
          <p:cNvSpPr txBox="1"/>
          <p:nvPr/>
        </p:nvSpPr>
        <p:spPr>
          <a:xfrm>
            <a:off x="2005817" y="782423"/>
            <a:ext cx="62237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800" b="1" dirty="0"/>
              <a:t>Iman </a:t>
            </a:r>
            <a:r>
              <a:rPr lang="en-ID" sz="3800" b="1" dirty="0" err="1"/>
              <a:t>sejati</a:t>
            </a:r>
            <a:r>
              <a:rPr lang="en-ID" sz="3800" b="1" dirty="0"/>
              <a:t> </a:t>
            </a:r>
            <a:r>
              <a:rPr lang="en-ID" sz="3800" b="1" dirty="0" err="1"/>
              <a:t>diuji</a:t>
            </a:r>
            <a:r>
              <a:rPr lang="en-ID" sz="3800" b="1" dirty="0"/>
              <a:t>, dan </a:t>
            </a:r>
            <a:r>
              <a:rPr lang="en-ID" sz="3800" b="1" dirty="0" err="1"/>
              <a:t>terkadang</a:t>
            </a:r>
            <a:r>
              <a:rPr lang="en-ID" sz="3800" b="1" dirty="0"/>
              <a:t> </a:t>
            </a:r>
            <a:r>
              <a:rPr lang="en-ID" sz="3800" b="1" dirty="0" err="1"/>
              <a:t>ujian</a:t>
            </a:r>
            <a:r>
              <a:rPr lang="en-ID" sz="3800" b="1" dirty="0"/>
              <a:t> </a:t>
            </a:r>
            <a:r>
              <a:rPr lang="en-ID" sz="3800" b="1" dirty="0" err="1"/>
              <a:t>itu</a:t>
            </a:r>
            <a:r>
              <a:rPr lang="en-ID" sz="3800" b="1" dirty="0"/>
              <a:t> </a:t>
            </a:r>
            <a:r>
              <a:rPr lang="en-ID" sz="3800" b="1" dirty="0" err="1"/>
              <a:t>muncul</a:t>
            </a:r>
            <a:r>
              <a:rPr lang="en-ID" sz="3800" b="1" dirty="0"/>
              <a:t> </a:t>
            </a:r>
            <a:r>
              <a:rPr lang="en-ID" sz="3800" b="1" dirty="0" err="1"/>
              <a:t>dari</a:t>
            </a:r>
            <a:r>
              <a:rPr lang="en-ID" sz="3800" b="1" dirty="0"/>
              <a:t> orang yang paling </a:t>
            </a:r>
            <a:r>
              <a:rPr lang="en-ID" sz="3800" b="1" dirty="0" err="1"/>
              <a:t>dekat</a:t>
            </a:r>
            <a:r>
              <a:rPr lang="en-ID" sz="38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202C1-CEDE-4D8B-A63F-C0728A5F138C}"/>
              </a:ext>
            </a:extLst>
          </p:cNvPr>
          <p:cNvSpPr txBox="1"/>
          <p:nvPr/>
        </p:nvSpPr>
        <p:spPr>
          <a:xfrm>
            <a:off x="1506120" y="4399395"/>
            <a:ext cx="6651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Dari </a:t>
            </a:r>
            <a:r>
              <a:rPr lang="en-ID" sz="2800" dirty="0" err="1"/>
              <a:t>pasangan</a:t>
            </a:r>
            <a:r>
              <a:rPr lang="en-ID" sz="2800" dirty="0"/>
              <a:t> 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lagi</a:t>
            </a:r>
            <a:r>
              <a:rPr lang="en-ID" sz="2800" dirty="0"/>
              <a:t> </a:t>
            </a:r>
            <a:r>
              <a:rPr lang="en-ID" sz="2800" dirty="0" err="1"/>
              <a:t>mungkin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, </a:t>
            </a:r>
            <a:r>
              <a:rPr lang="en-ID" sz="2800" dirty="0" err="1"/>
              <a:t>justru</a:t>
            </a:r>
            <a:r>
              <a:rPr lang="en-ID" sz="2800" dirty="0"/>
              <a:t> </a:t>
            </a:r>
            <a:r>
              <a:rPr lang="en-ID" sz="2800" dirty="0" err="1"/>
              <a:t>berasal</a:t>
            </a:r>
            <a:r>
              <a:rPr lang="en-ID" sz="2800" dirty="0"/>
              <a:t> </a:t>
            </a:r>
            <a:r>
              <a:rPr lang="en-ID" sz="2800" dirty="0" err="1"/>
              <a:t>banyak</a:t>
            </a:r>
            <a:r>
              <a:rPr lang="en-ID" sz="2800" dirty="0"/>
              <a:t> </a:t>
            </a:r>
            <a:r>
              <a:rPr lang="en-ID" sz="2800" dirty="0" err="1"/>
              <a:t>kaum</a:t>
            </a:r>
            <a:r>
              <a:rPr lang="en-ID" sz="2800" dirty="0"/>
              <a:t>, </a:t>
            </a:r>
            <a:r>
              <a:rPr lang="en-ID" sz="2800" dirty="0" err="1"/>
              <a:t>bangsa</a:t>
            </a:r>
            <a:r>
              <a:rPr lang="en-ID" sz="2800" dirty="0"/>
              <a:t> dan </a:t>
            </a:r>
            <a:r>
              <a:rPr lang="en-ID" sz="2800" dirty="0" err="1"/>
              <a:t>bahasa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keturunannya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58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0A5225-3AAF-5358-CFAC-D15AD4EFA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A44D18-F165-B59F-79ED-E897909F84A8}"/>
              </a:ext>
            </a:extLst>
          </p:cNvPr>
          <p:cNvSpPr txBox="1"/>
          <p:nvPr/>
        </p:nvSpPr>
        <p:spPr>
          <a:xfrm>
            <a:off x="906779" y="3436523"/>
            <a:ext cx="5189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Iman yang </a:t>
            </a:r>
            <a:r>
              <a:rPr lang="en-ID" sz="2800" dirty="0" err="1"/>
              <a:t>teguh</a:t>
            </a:r>
            <a:r>
              <a:rPr lang="en-ID" sz="2800" dirty="0"/>
              <a:t> </a:t>
            </a:r>
            <a:r>
              <a:rPr lang="en-ID" sz="2800" dirty="0" err="1"/>
              <a:t>membawa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melihat</a:t>
            </a:r>
            <a:r>
              <a:rPr lang="en-ID" sz="2800" dirty="0"/>
              <a:t> </a:t>
            </a:r>
            <a:r>
              <a:rPr lang="en-ID" sz="2800" dirty="0" err="1"/>
              <a:t>jauh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depan</a:t>
            </a:r>
            <a:r>
              <a:rPr lang="en-ID" sz="2800" dirty="0"/>
              <a:t>, </a:t>
            </a:r>
            <a:r>
              <a:rPr lang="en-ID" sz="2800" dirty="0" err="1"/>
              <a:t>menembus</a:t>
            </a:r>
            <a:r>
              <a:rPr lang="en-ID" sz="2800" dirty="0"/>
              <a:t> </a:t>
            </a:r>
            <a:r>
              <a:rPr lang="en-ID" sz="2800" dirty="0" err="1"/>
              <a:t>kenyataan-kenyataan</a:t>
            </a:r>
            <a:r>
              <a:rPr lang="en-ID" sz="2800" dirty="0"/>
              <a:t> yang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sekarang</a:t>
            </a:r>
            <a:r>
              <a:rPr lang="en-ID" sz="28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C90683-8428-0D54-E2B6-E7E3794D5BCB}"/>
              </a:ext>
            </a:extLst>
          </p:cNvPr>
          <p:cNvSpPr txBox="1"/>
          <p:nvPr/>
        </p:nvSpPr>
        <p:spPr>
          <a:xfrm>
            <a:off x="906780" y="741913"/>
            <a:ext cx="5189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/>
              <a:t>BERIMAN DAN MELIHAT KE DEPAN</a:t>
            </a:r>
            <a:endParaRPr lang="en-ID" sz="4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16FDEA-320E-1E3B-4A68-DEE509D859D0}"/>
              </a:ext>
            </a:extLst>
          </p:cNvPr>
          <p:cNvSpPr txBox="1"/>
          <p:nvPr/>
        </p:nvSpPr>
        <p:spPr>
          <a:xfrm>
            <a:off x="906780" y="2340667"/>
            <a:ext cx="665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(13-16)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F877BE-EEDC-C200-E994-E82371CC59A2}"/>
              </a:ext>
            </a:extLst>
          </p:cNvPr>
          <p:cNvSpPr txBox="1"/>
          <p:nvPr/>
        </p:nvSpPr>
        <p:spPr>
          <a:xfrm>
            <a:off x="6873240" y="1502291"/>
            <a:ext cx="69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54D60-43FA-AC25-0ED7-56D0EA3E0600}"/>
              </a:ext>
            </a:extLst>
          </p:cNvPr>
          <p:cNvSpPr/>
          <p:nvPr/>
        </p:nvSpPr>
        <p:spPr>
          <a:xfrm>
            <a:off x="0" y="3174139"/>
            <a:ext cx="7613904" cy="70339"/>
          </a:xfrm>
          <a:prstGeom prst="rect">
            <a:avLst/>
          </a:prstGeom>
          <a:solidFill>
            <a:srgbClr val="4E5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38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0B3A257-1358-622E-33DC-9436B1978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27330F-9A67-24DA-5C4E-D07603AEE04D}"/>
              </a:ext>
            </a:extLst>
          </p:cNvPr>
          <p:cNvSpPr txBox="1"/>
          <p:nvPr/>
        </p:nvSpPr>
        <p:spPr>
          <a:xfrm>
            <a:off x="822960" y="3617193"/>
            <a:ext cx="1054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Salah satu hal yang akan didapatkan oleh mereka yang memiliki iman yang teguh adalah</a:t>
            </a:r>
          </a:p>
          <a:p>
            <a:pPr algn="ctr"/>
            <a:r>
              <a:rPr lang="nl-NL" sz="3200" b="1" dirty="0">
                <a:solidFill>
                  <a:schemeClr val="bg1"/>
                </a:solidFill>
              </a:rPr>
              <a:t>kemampuan untuk setia dalam menantikan kehidupan kekal </a:t>
            </a:r>
          </a:p>
          <a:p>
            <a:pPr algn="ctr"/>
            <a:r>
              <a:rPr lang="nl-NL" sz="3200" dirty="0">
                <a:solidFill>
                  <a:schemeClr val="bg1"/>
                </a:solidFill>
              </a:rPr>
              <a:t>(digambarkan sebagai tanah air dan kota sorgawi).</a:t>
            </a:r>
          </a:p>
        </p:txBody>
      </p:sp>
    </p:spTree>
    <p:extLst>
      <p:ext uri="{BB962C8B-B14F-4D97-AF65-F5344CB8AC3E}">
        <p14:creationId xmlns:p14="http://schemas.microsoft.com/office/powerpoint/2010/main" val="115634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53ACB71-8048-748C-75AE-6CA9D4955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1688F4-3847-27B0-D647-6A895631A464}"/>
              </a:ext>
            </a:extLst>
          </p:cNvPr>
          <p:cNvSpPr txBox="1"/>
          <p:nvPr/>
        </p:nvSpPr>
        <p:spPr>
          <a:xfrm>
            <a:off x="906779" y="3436523"/>
            <a:ext cx="5189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Ketika Allah </a:t>
            </a:r>
            <a:r>
              <a:rPr lang="en-ID" sz="2800" dirty="0" err="1"/>
              <a:t>mengujinya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mempersembahkan</a:t>
            </a:r>
            <a:r>
              <a:rPr lang="en-ID" sz="2800" dirty="0"/>
              <a:t> Ishak, Abraham </a:t>
            </a:r>
            <a:r>
              <a:rPr lang="en-ID" sz="2800" dirty="0" err="1"/>
              <a:t>tampil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yang </a:t>
            </a:r>
            <a:r>
              <a:rPr lang="en-ID" sz="2800" dirty="0" err="1"/>
              <a:t>teguh</a:t>
            </a:r>
            <a:r>
              <a:rPr lang="en-ID" sz="2800" dirty="0"/>
              <a:t> </a:t>
            </a:r>
            <a:r>
              <a:rPr lang="en-ID" sz="2800" dirty="0" err="1"/>
              <a:t>beriman</a:t>
            </a:r>
            <a:r>
              <a:rPr lang="en-ID" sz="28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7BB4DC-0F35-6F23-AA22-BA0BAFF165AA}"/>
              </a:ext>
            </a:extLst>
          </p:cNvPr>
          <p:cNvSpPr txBox="1"/>
          <p:nvPr/>
        </p:nvSpPr>
        <p:spPr>
          <a:xfrm>
            <a:off x="906780" y="741913"/>
            <a:ext cx="5189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/>
              <a:t>BERIMAN DALAM PENGORBANAN</a:t>
            </a:r>
            <a:endParaRPr lang="en-ID" sz="4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C190BA-CFC1-8E94-6DC6-3FF6F51CAACF}"/>
              </a:ext>
            </a:extLst>
          </p:cNvPr>
          <p:cNvSpPr txBox="1"/>
          <p:nvPr/>
        </p:nvSpPr>
        <p:spPr>
          <a:xfrm>
            <a:off x="906780" y="2340667"/>
            <a:ext cx="665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(17-19)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1BEB5C-631B-F5DC-E3E1-80E9355B5A5A}"/>
              </a:ext>
            </a:extLst>
          </p:cNvPr>
          <p:cNvSpPr txBox="1"/>
          <p:nvPr/>
        </p:nvSpPr>
        <p:spPr>
          <a:xfrm>
            <a:off x="6873240" y="1502291"/>
            <a:ext cx="69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3AD85E-8DD8-9E54-376D-C16165403102}"/>
              </a:ext>
            </a:extLst>
          </p:cNvPr>
          <p:cNvSpPr/>
          <p:nvPr/>
        </p:nvSpPr>
        <p:spPr>
          <a:xfrm>
            <a:off x="0" y="3174139"/>
            <a:ext cx="7613904" cy="70339"/>
          </a:xfrm>
          <a:prstGeom prst="rect">
            <a:avLst/>
          </a:prstGeom>
          <a:solidFill>
            <a:srgbClr val="4E5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5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271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Siska</dc:creator>
  <cp:lastModifiedBy>User</cp:lastModifiedBy>
  <cp:revision>3</cp:revision>
  <dcterms:created xsi:type="dcterms:W3CDTF">2024-05-25T12:47:35Z</dcterms:created>
  <dcterms:modified xsi:type="dcterms:W3CDTF">2024-05-29T21:44:05Z</dcterms:modified>
</cp:coreProperties>
</file>